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24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703CD-2DA4-484A-8E75-B31E7B012565}" type="datetimeFigureOut">
              <a:rPr lang="en-US" smtClean="0"/>
              <a:t>11/4/2015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8CC93-3A84-49FD-83E8-94720033A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13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703CD-2DA4-484A-8E75-B31E7B012565}" type="datetimeFigureOut">
              <a:rPr lang="en-US" smtClean="0"/>
              <a:t>11/4/2015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8CC93-3A84-49FD-83E8-94720033A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0647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703CD-2DA4-484A-8E75-B31E7B012565}" type="datetimeFigureOut">
              <a:rPr lang="en-US" smtClean="0"/>
              <a:t>11/4/2015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8CC93-3A84-49FD-83E8-94720033A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112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703CD-2DA4-484A-8E75-B31E7B012565}" type="datetimeFigureOut">
              <a:rPr lang="en-US" smtClean="0"/>
              <a:t>11/4/2015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8CC93-3A84-49FD-83E8-94720033A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2200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703CD-2DA4-484A-8E75-B31E7B012565}" type="datetimeFigureOut">
              <a:rPr lang="en-US" smtClean="0"/>
              <a:t>11/4/2015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8CC93-3A84-49FD-83E8-94720033A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9540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703CD-2DA4-484A-8E75-B31E7B012565}" type="datetimeFigureOut">
              <a:rPr lang="en-US" smtClean="0"/>
              <a:t>11/4/2015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8CC93-3A84-49FD-83E8-94720033A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323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703CD-2DA4-484A-8E75-B31E7B012565}" type="datetimeFigureOut">
              <a:rPr lang="en-US" smtClean="0"/>
              <a:t>11/4/2015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8CC93-3A84-49FD-83E8-94720033A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846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703CD-2DA4-484A-8E75-B31E7B012565}" type="datetimeFigureOut">
              <a:rPr lang="en-US" smtClean="0"/>
              <a:t>11/4/2015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8CC93-3A84-49FD-83E8-94720033A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53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703CD-2DA4-484A-8E75-B31E7B012565}" type="datetimeFigureOut">
              <a:rPr lang="en-US" smtClean="0"/>
              <a:t>11/4/2015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8CC93-3A84-49FD-83E8-94720033A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928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703CD-2DA4-484A-8E75-B31E7B012565}" type="datetimeFigureOut">
              <a:rPr lang="en-US" smtClean="0"/>
              <a:t>11/4/2015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8CC93-3A84-49FD-83E8-94720033A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0965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703CD-2DA4-484A-8E75-B31E7B012565}" type="datetimeFigureOut">
              <a:rPr lang="en-US" smtClean="0"/>
              <a:t>11/4/2015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8CC93-3A84-49FD-83E8-94720033A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461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703CD-2DA4-484A-8E75-B31E7B012565}" type="datetimeFigureOut">
              <a:rPr lang="en-US" smtClean="0"/>
              <a:t>11/4/2015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8CC93-3A84-49FD-83E8-94720033A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021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0501" y="518615"/>
            <a:ext cx="1132764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 smtClean="0">
                <a:latin typeface="Berlin Sans FB Demi" panose="020E0802020502020306" pitchFamily="34" charset="0"/>
              </a:rPr>
              <a:t>Vous</a:t>
            </a:r>
            <a:r>
              <a:rPr lang="en-US" sz="4000" dirty="0" smtClean="0">
                <a:latin typeface="Berlin Sans FB Demi" panose="020E0802020502020306" pitchFamily="34" charset="0"/>
              </a:rPr>
              <a:t> </a:t>
            </a:r>
            <a:r>
              <a:rPr lang="en-US" sz="4000" dirty="0" err="1" smtClean="0">
                <a:latin typeface="Berlin Sans FB Demi" panose="020E0802020502020306" pitchFamily="34" charset="0"/>
              </a:rPr>
              <a:t>avez</a:t>
            </a:r>
            <a:r>
              <a:rPr lang="en-US" sz="4000" dirty="0" smtClean="0">
                <a:latin typeface="Berlin Sans FB Demi" panose="020E0802020502020306" pitchFamily="34" charset="0"/>
              </a:rPr>
              <a:t> 8 mots de </a:t>
            </a:r>
            <a:r>
              <a:rPr lang="en-US" sz="4000" dirty="0" err="1" smtClean="0">
                <a:latin typeface="Berlin Sans FB Demi" panose="020E0802020502020306" pitchFamily="34" charset="0"/>
              </a:rPr>
              <a:t>vocabulaire</a:t>
            </a:r>
            <a:r>
              <a:rPr lang="en-US" sz="4000" dirty="0">
                <a:latin typeface="Berlin Sans FB Demi" panose="020E0802020502020306" pitchFamily="34" charset="0"/>
              </a:rPr>
              <a:t>:</a:t>
            </a:r>
            <a:endParaRPr lang="en-US" sz="4000" dirty="0" smtClean="0">
              <a:latin typeface="Berlin Sans FB Demi" panose="020E0802020502020306" pitchFamily="34" charset="0"/>
            </a:endParaRPr>
          </a:p>
          <a:p>
            <a:pPr algn="ctr"/>
            <a:endParaRPr lang="en-US" sz="2400" dirty="0">
              <a:latin typeface="Berlin Sans FB Demi" panose="020E0802020502020306" pitchFamily="34" charset="0"/>
            </a:endParaRPr>
          </a:p>
          <a:p>
            <a:pPr algn="ctr"/>
            <a:r>
              <a:rPr lang="en-US" sz="4000" dirty="0" smtClean="0">
                <a:latin typeface="Berlin Sans FB Demi" panose="020E0802020502020306" pitchFamily="34" charset="0"/>
              </a:rPr>
              <a:t>1.  </a:t>
            </a:r>
            <a:r>
              <a:rPr lang="en-US" sz="4000" dirty="0" err="1" smtClean="0">
                <a:latin typeface="Berlin Sans FB Demi" panose="020E0802020502020306" pitchFamily="34" charset="0"/>
              </a:rPr>
              <a:t>Ecrivez</a:t>
            </a:r>
            <a:r>
              <a:rPr lang="en-US" sz="4000" dirty="0" smtClean="0">
                <a:latin typeface="Berlin Sans FB Demi" panose="020E0802020502020306" pitchFamily="34" charset="0"/>
              </a:rPr>
              <a:t> </a:t>
            </a:r>
            <a:r>
              <a:rPr lang="en-US" sz="4000" dirty="0" err="1" smtClean="0">
                <a:latin typeface="Berlin Sans FB Demi" panose="020E0802020502020306" pitchFamily="34" charset="0"/>
              </a:rPr>
              <a:t>une</a:t>
            </a:r>
            <a:r>
              <a:rPr lang="en-US" sz="4000" dirty="0" smtClean="0">
                <a:latin typeface="Berlin Sans FB Demi" panose="020E0802020502020306" pitchFamily="34" charset="0"/>
              </a:rPr>
              <a:t> phrase complete en </a:t>
            </a:r>
            <a:r>
              <a:rPr lang="en-US" sz="4000" dirty="0" err="1" smtClean="0">
                <a:latin typeface="Berlin Sans FB Demi" panose="020E0802020502020306" pitchFamily="34" charset="0"/>
              </a:rPr>
              <a:t>utilisant</a:t>
            </a:r>
            <a:r>
              <a:rPr lang="en-US" sz="4000" dirty="0" smtClean="0">
                <a:latin typeface="Berlin Sans FB Demi" panose="020E0802020502020306" pitchFamily="34" charset="0"/>
              </a:rPr>
              <a:t>:</a:t>
            </a:r>
          </a:p>
          <a:p>
            <a:pPr algn="ctr"/>
            <a:endParaRPr lang="en-US" sz="1600" dirty="0">
              <a:latin typeface="Berlin Sans FB Demi" panose="020E0802020502020306" pitchFamily="34" charset="0"/>
            </a:endParaRPr>
          </a:p>
          <a:p>
            <a:pPr algn="ctr"/>
            <a:endParaRPr lang="en-US" sz="4000" dirty="0" smtClean="0">
              <a:latin typeface="Berlin Sans FB Demi" panose="020E0802020502020306" pitchFamily="34" charset="0"/>
            </a:endParaRPr>
          </a:p>
          <a:p>
            <a:pPr algn="ctr"/>
            <a:endParaRPr lang="en-US" sz="4400" dirty="0">
              <a:latin typeface="Berlin Sans FB Demi" panose="020E0802020502020306" pitchFamily="34" charset="0"/>
            </a:endParaRPr>
          </a:p>
          <a:p>
            <a:pPr algn="ctr"/>
            <a:endParaRPr lang="en-US" sz="3600" dirty="0" smtClean="0">
              <a:latin typeface="Berlin Sans FB Demi" panose="020E0802020502020306" pitchFamily="34" charset="0"/>
            </a:endParaRPr>
          </a:p>
          <a:p>
            <a:pPr algn="ctr"/>
            <a:endParaRPr lang="en-US" sz="3600" dirty="0">
              <a:latin typeface="Berlin Sans FB Demi" panose="020E0802020502020306" pitchFamily="34" charset="0"/>
            </a:endParaRPr>
          </a:p>
          <a:p>
            <a:pPr algn="ctr"/>
            <a:endParaRPr lang="en-US" sz="3600" dirty="0" smtClean="0">
              <a:latin typeface="Berlin Sans FB Demi" panose="020E0802020502020306" pitchFamily="34" charset="0"/>
            </a:endParaRPr>
          </a:p>
          <a:p>
            <a:pPr algn="ctr"/>
            <a:r>
              <a:rPr lang="en-US" sz="4000" dirty="0" smtClean="0">
                <a:latin typeface="Berlin Sans FB Demi" panose="020E0802020502020306" pitchFamily="34" charset="0"/>
              </a:rPr>
              <a:t>2.  </a:t>
            </a:r>
            <a:r>
              <a:rPr lang="en-US" sz="4000" dirty="0" err="1" smtClean="0">
                <a:latin typeface="Berlin Sans FB Demi" panose="020E0802020502020306" pitchFamily="34" charset="0"/>
              </a:rPr>
              <a:t>Dessinez</a:t>
            </a:r>
            <a:r>
              <a:rPr lang="en-US" sz="4000" dirty="0" smtClean="0">
                <a:latin typeface="Berlin Sans FB Demi" panose="020E0802020502020306" pitchFamily="34" charset="0"/>
              </a:rPr>
              <a:t> </a:t>
            </a:r>
            <a:r>
              <a:rPr lang="en-US" sz="4000" dirty="0" smtClean="0">
                <a:latin typeface="Berlin Sans FB Demi" panose="020E0802020502020306" pitchFamily="34" charset="0"/>
              </a:rPr>
              <a:t>/ </a:t>
            </a:r>
            <a:r>
              <a:rPr lang="en-US" sz="4000" dirty="0" err="1" smtClean="0">
                <a:latin typeface="Berlin Sans FB Demi" panose="020E0802020502020306" pitchFamily="34" charset="0"/>
              </a:rPr>
              <a:t>Illustrez</a:t>
            </a:r>
            <a:r>
              <a:rPr lang="en-US" sz="4000" dirty="0" smtClean="0">
                <a:latin typeface="Berlin Sans FB Demi" panose="020E0802020502020306" pitchFamily="34" charset="0"/>
              </a:rPr>
              <a:t> la phrase.  </a:t>
            </a:r>
            <a:r>
              <a:rPr lang="en-US" sz="4000" dirty="0" err="1" smtClean="0">
                <a:latin typeface="Berlin Sans FB Demi" panose="020E0802020502020306" pitchFamily="34" charset="0"/>
              </a:rPr>
              <a:t>Utilisez</a:t>
            </a:r>
            <a:r>
              <a:rPr lang="en-US" sz="4000" dirty="0" smtClean="0">
                <a:latin typeface="Berlin Sans FB Demi" panose="020E0802020502020306" pitchFamily="34" charset="0"/>
              </a:rPr>
              <a:t> les </a:t>
            </a:r>
            <a:r>
              <a:rPr lang="en-US" sz="4000" dirty="0" err="1" smtClean="0">
                <a:latin typeface="Berlin Sans FB Demi" panose="020E0802020502020306" pitchFamily="34" charset="0"/>
              </a:rPr>
              <a:t>feutres</a:t>
            </a:r>
            <a:r>
              <a:rPr lang="en-US" sz="4000" dirty="0" smtClean="0">
                <a:latin typeface="Berlin Sans FB Demi" panose="020E0802020502020306" pitchFamily="34" charset="0"/>
              </a:rPr>
              <a:t> </a:t>
            </a:r>
            <a:r>
              <a:rPr lang="en-US" sz="4000" dirty="0" err="1" smtClean="0">
                <a:latin typeface="Berlin Sans FB Demi" panose="020E0802020502020306" pitchFamily="34" charset="0"/>
              </a:rPr>
              <a:t>ou</a:t>
            </a:r>
            <a:r>
              <a:rPr lang="en-US" sz="4000" dirty="0" smtClean="0">
                <a:latin typeface="Berlin Sans FB Demi" panose="020E0802020502020306" pitchFamily="34" charset="0"/>
              </a:rPr>
              <a:t> les crayons de </a:t>
            </a:r>
            <a:r>
              <a:rPr lang="en-US" sz="4000" dirty="0" err="1" smtClean="0">
                <a:latin typeface="Berlin Sans FB Demi" panose="020E0802020502020306" pitchFamily="34" charset="0"/>
              </a:rPr>
              <a:t>couleur</a:t>
            </a:r>
            <a:r>
              <a:rPr lang="en-US" sz="4000" dirty="0" smtClean="0">
                <a:latin typeface="Berlin Sans FB Demi" panose="020E0802020502020306" pitchFamily="34" charset="0"/>
              </a:rPr>
              <a:t> </a:t>
            </a:r>
            <a:r>
              <a:rPr lang="en-US" sz="4000" dirty="0" err="1" smtClean="0">
                <a:latin typeface="Berlin Sans FB Demi" panose="020E0802020502020306" pitchFamily="34" charset="0"/>
              </a:rPr>
              <a:t>s’il</a:t>
            </a:r>
            <a:r>
              <a:rPr lang="en-US" sz="4000" dirty="0" smtClean="0">
                <a:latin typeface="Berlin Sans FB Demi" panose="020E0802020502020306" pitchFamily="34" charset="0"/>
              </a:rPr>
              <a:t> </a:t>
            </a:r>
            <a:r>
              <a:rPr lang="en-US" sz="4000" dirty="0" err="1" smtClean="0">
                <a:latin typeface="Berlin Sans FB Demi" panose="020E0802020502020306" pitchFamily="34" charset="0"/>
              </a:rPr>
              <a:t>vous</a:t>
            </a:r>
            <a:r>
              <a:rPr lang="en-US" sz="4000" dirty="0" smtClean="0">
                <a:latin typeface="Berlin Sans FB Demi" panose="020E0802020502020306" pitchFamily="34" charset="0"/>
              </a:rPr>
              <a:t> </a:t>
            </a:r>
            <a:r>
              <a:rPr lang="en-US" sz="4000" dirty="0" err="1" smtClean="0">
                <a:latin typeface="Berlin Sans FB Demi" panose="020E0802020502020306" pitchFamily="34" charset="0"/>
              </a:rPr>
              <a:t>plaît</a:t>
            </a:r>
            <a:r>
              <a:rPr lang="en-US" sz="4000" dirty="0" smtClean="0">
                <a:latin typeface="Berlin Sans FB Demi" panose="020E0802020502020306" pitchFamily="34" charset="0"/>
              </a:rPr>
              <a:t>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2426829"/>
            <a:ext cx="12191999" cy="3416320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en-US" sz="4800" dirty="0" err="1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J’aime</a:t>
            </a:r>
            <a:r>
              <a:rPr lang="en-US" sz="48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…</a:t>
            </a:r>
          </a:p>
          <a:p>
            <a:pPr algn="ctr"/>
            <a:r>
              <a:rPr lang="en-US" sz="4800" dirty="0" err="1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J’adore</a:t>
            </a:r>
            <a:r>
              <a:rPr lang="en-US" sz="48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…</a:t>
            </a:r>
          </a:p>
          <a:p>
            <a:pPr algn="ctr"/>
            <a:r>
              <a:rPr lang="en-US" sz="4800" dirty="0" err="1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J’aime</a:t>
            </a:r>
            <a:r>
              <a:rPr lang="en-US" sz="48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 </a:t>
            </a:r>
            <a:r>
              <a:rPr lang="en-US" sz="4800" dirty="0" err="1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bien</a:t>
            </a:r>
            <a:r>
              <a:rPr lang="en-US" sz="48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… </a:t>
            </a:r>
            <a:br>
              <a:rPr lang="en-US" sz="48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</a:br>
            <a:r>
              <a:rPr lang="en-US" sz="3600" dirty="0" smtClean="0">
                <a:solidFill>
                  <a:schemeClr val="bg1">
                    <a:lumMod val="50000"/>
                  </a:schemeClr>
                </a:solidFill>
                <a:latin typeface="Berlin Sans FB Demi" panose="020E0802020502020306" pitchFamily="34" charset="0"/>
              </a:rPr>
              <a:t>(</a:t>
            </a:r>
            <a:r>
              <a:rPr lang="en-US" sz="3600" i="1" dirty="0" smtClean="0">
                <a:solidFill>
                  <a:schemeClr val="bg1">
                    <a:lumMod val="50000"/>
                  </a:schemeClr>
                </a:solidFill>
                <a:latin typeface="Berlin Sans FB Demi" panose="020E0802020502020306" pitchFamily="34" charset="0"/>
              </a:rPr>
              <a:t>I really like</a:t>
            </a:r>
            <a:r>
              <a:rPr lang="en-US" sz="3600" dirty="0" smtClean="0">
                <a:solidFill>
                  <a:schemeClr val="bg1">
                    <a:lumMod val="50000"/>
                  </a:schemeClr>
                </a:solidFill>
                <a:latin typeface="Berlin Sans FB Demi" panose="020E0802020502020306" pitchFamily="34" charset="0"/>
              </a:rPr>
              <a:t>)</a:t>
            </a:r>
          </a:p>
          <a:p>
            <a:pPr algn="ctr"/>
            <a:endParaRPr lang="en-US" sz="3600" dirty="0" smtClean="0">
              <a:solidFill>
                <a:schemeClr val="bg1">
                  <a:lumMod val="50000"/>
                </a:schemeClr>
              </a:solidFill>
              <a:latin typeface="Berlin Sans FB Demi" panose="020E0802020502020306" pitchFamily="34" charset="0"/>
            </a:endParaRPr>
          </a:p>
          <a:p>
            <a:pPr algn="ctr"/>
            <a:r>
              <a:rPr lang="en-US" sz="48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Je </a:t>
            </a:r>
            <a:r>
              <a:rPr lang="en-US" sz="4800" dirty="0" err="1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n’aime</a:t>
            </a:r>
            <a:r>
              <a:rPr lang="en-US" sz="48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 pas…</a:t>
            </a:r>
          </a:p>
          <a:p>
            <a:pPr algn="ctr"/>
            <a:r>
              <a:rPr lang="en-US" sz="48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Je </a:t>
            </a:r>
            <a:r>
              <a:rPr lang="en-US" sz="4800" dirty="0" err="1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déteste</a:t>
            </a:r>
            <a:r>
              <a:rPr lang="en-US" sz="48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…</a:t>
            </a:r>
          </a:p>
          <a:p>
            <a:pPr algn="ctr"/>
            <a:r>
              <a:rPr lang="en-US" sz="24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/>
            </a:r>
            <a:br>
              <a:rPr lang="en-US" sz="24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</a:br>
            <a:r>
              <a:rPr lang="en-US" sz="4800" dirty="0" smtClean="0">
                <a:solidFill>
                  <a:srgbClr val="7030A0"/>
                </a:solidFill>
                <a:latin typeface="Berlin Sans FB Demi" panose="020E0802020502020306" pitchFamily="34" charset="0"/>
              </a:rPr>
              <a:t>ex: </a:t>
            </a:r>
            <a:r>
              <a:rPr lang="en-US" sz="4800" dirty="0" err="1" smtClean="0">
                <a:solidFill>
                  <a:srgbClr val="7030A0"/>
                </a:solidFill>
                <a:latin typeface="Berlin Sans FB Demi" panose="020E0802020502020306" pitchFamily="34" charset="0"/>
              </a:rPr>
              <a:t>J’aime</a:t>
            </a:r>
            <a:r>
              <a:rPr lang="en-US" sz="4800" dirty="0" smtClean="0">
                <a:solidFill>
                  <a:srgbClr val="7030A0"/>
                </a:solidFill>
                <a:latin typeface="Berlin Sans FB Demi" panose="020E0802020502020306" pitchFamily="34" charset="0"/>
              </a:rPr>
              <a:t> </a:t>
            </a:r>
            <a:r>
              <a:rPr lang="en-US" sz="4800" dirty="0" err="1" smtClean="0">
                <a:solidFill>
                  <a:srgbClr val="7030A0"/>
                </a:solidFill>
                <a:latin typeface="Berlin Sans FB Demi" panose="020E0802020502020306" pitchFamily="34" charset="0"/>
              </a:rPr>
              <a:t>bien</a:t>
            </a:r>
            <a:r>
              <a:rPr lang="en-US" sz="4800" dirty="0" smtClean="0">
                <a:solidFill>
                  <a:srgbClr val="7030A0"/>
                </a:solidFill>
                <a:latin typeface="Berlin Sans FB Demi" panose="020E0802020502020306" pitchFamily="34" charset="0"/>
              </a:rPr>
              <a:t> </a:t>
            </a:r>
            <a:r>
              <a:rPr lang="en-US" sz="4800" dirty="0" err="1" smtClean="0">
                <a:solidFill>
                  <a:srgbClr val="7030A0"/>
                </a:solidFill>
                <a:latin typeface="Berlin Sans FB Demi" panose="020E0802020502020306" pitchFamily="34" charset="0"/>
              </a:rPr>
              <a:t>l’école</a:t>
            </a:r>
            <a:r>
              <a:rPr lang="en-US" sz="4800" dirty="0" smtClean="0">
                <a:solidFill>
                  <a:srgbClr val="7030A0"/>
                </a:solidFill>
                <a:latin typeface="Berlin Sans FB Demi" panose="020E0802020502020306" pitchFamily="34" charset="0"/>
              </a:rPr>
              <a:t>.</a:t>
            </a:r>
            <a:endParaRPr lang="en-US" sz="4800" dirty="0" smtClean="0">
              <a:solidFill>
                <a:srgbClr val="7030A0"/>
              </a:solidFill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4646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43</Words>
  <Application>Microsoft Office PowerPoint</Application>
  <PresentationFormat>Widescreen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Berlin Sans FB Demi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</cp:revision>
  <dcterms:created xsi:type="dcterms:W3CDTF">2013-11-06T12:16:38Z</dcterms:created>
  <dcterms:modified xsi:type="dcterms:W3CDTF">2015-11-04T14:49:53Z</dcterms:modified>
</cp:coreProperties>
</file>